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noFill/>
            <a:ln w="12700">
              <a:solidFill>
                <a:schemeClr val="tx1"/>
              </a:solidFill>
            </a:ln>
          </c:spPr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F6600"/>
            </a:solidFill>
            <a:ln w="25400">
              <a:solidFill>
                <a:srgbClr val="0000FF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spPr>
            <a:solidFill>
              <a:schemeClr val="accent1"/>
            </a:solidFill>
            <a:ln w="25400">
              <a:solidFill>
                <a:schemeClr val="accent6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1.0</c:v>
                </c:pt>
                <c:pt idx="1">
                  <c:v>2.0</c:v>
                </c:pt>
                <c:pt idx="2">
                  <c:v>3.0</c:v>
                </c:pt>
                <c:pt idx="3">
                  <c:v>4.0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47055240"/>
        <c:axId val="-2147052120"/>
      </c:barChart>
      <c:catAx>
        <c:axId val="-2147055240"/>
        <c:scaling>
          <c:orientation val="minMax"/>
        </c:scaling>
        <c:delete val="0"/>
        <c:axPos val="b"/>
        <c:majorTickMark val="out"/>
        <c:minorTickMark val="none"/>
        <c:tickLblPos val="nextTo"/>
        <c:crossAx val="-2147052120"/>
        <c:crosses val="autoZero"/>
        <c:auto val="1"/>
        <c:lblAlgn val="ctr"/>
        <c:lblOffset val="100"/>
        <c:noMultiLvlLbl val="0"/>
      </c:catAx>
      <c:valAx>
        <c:axId val="-214705212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705524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1.2</c:v>
                </c:pt>
                <c:pt idx="1">
                  <c:v>2.3</c:v>
                </c:pt>
                <c:pt idx="2">
                  <c:v>3.4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4.5</c:v>
                </c:pt>
                <c:pt idx="2">
                  <c:v>6.7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7.8</c:v>
                </c:pt>
                <c:pt idx="1">
                  <c:v>8.9</c:v>
                </c:pt>
                <c:pt idx="2" formatCode="0.0">
                  <c:v>9.0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147310392"/>
        <c:axId val="-2147307288"/>
      </c:barChart>
      <c:catAx>
        <c:axId val="-2147310392"/>
        <c:scaling>
          <c:orientation val="minMax"/>
        </c:scaling>
        <c:delete val="0"/>
        <c:axPos val="l"/>
        <c:majorTickMark val="out"/>
        <c:minorTickMark val="none"/>
        <c:tickLblPos val="nextTo"/>
        <c:crossAx val="-2147307288"/>
        <c:crosses val="autoZero"/>
        <c:auto val="1"/>
        <c:lblAlgn val="ctr"/>
        <c:lblOffset val="100"/>
        <c:noMultiLvlLbl val="0"/>
      </c:catAx>
      <c:valAx>
        <c:axId val="-214730728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14731039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47258344"/>
        <c:axId val="-2147255384"/>
      </c:scatterChart>
      <c:valAx>
        <c:axId val="-21472583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47255384"/>
        <c:crosses val="autoZero"/>
        <c:crossBetween val="midCat"/>
      </c:valAx>
      <c:valAx>
        <c:axId val="-21472553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7258344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146463848"/>
        <c:axId val="-2146460888"/>
      </c:bubbleChart>
      <c:valAx>
        <c:axId val="-21464638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46460888"/>
        <c:crosses val="autoZero"/>
        <c:crossBetween val="midCat"/>
      </c:valAx>
      <c:valAx>
        <c:axId val="-2146460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6463848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072272232"/>
        <c:axId val="2072264040"/>
      </c:lineChart>
      <c:catAx>
        <c:axId val="2072272232"/>
        <c:scaling>
          <c:orientation val="minMax"/>
        </c:scaling>
        <c:delete val="0"/>
        <c:axPos val="b"/>
        <c:majorTickMark val="out"/>
        <c:minorTickMark val="none"/>
        <c:tickLblPos val="nextTo"/>
        <c:crossAx val="2072264040"/>
        <c:crosses val="autoZero"/>
        <c:auto val="1"/>
        <c:lblAlgn val="ctr"/>
        <c:lblOffset val="100"/>
        <c:noMultiLvlLbl val="0"/>
      </c:catAx>
      <c:valAx>
        <c:axId val="20722640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7227223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61718200"/>
        <c:axId val="-2111474888"/>
      </c:radarChart>
      <c:catAx>
        <c:axId val="2061718200"/>
        <c:scaling>
          <c:orientation val="minMax"/>
        </c:scaling>
        <c:delete val="0"/>
        <c:axPos val="b"/>
        <c:majorGridlines/>
        <c:numFmt formatCode="m/d/yy" sourceLinked="1"/>
        <c:majorTickMark val="out"/>
        <c:minorTickMark val="none"/>
        <c:tickLblPos val="nextTo"/>
        <c:crossAx val="-2111474888"/>
        <c:crosses val="autoZero"/>
        <c:auto val="1"/>
        <c:lblAlgn val="ctr"/>
        <c:lblOffset val="100"/>
        <c:noMultiLvlLbl val="0"/>
      </c:catAx>
      <c:valAx>
        <c:axId val="-2111474888"/>
        <c:scaling>
          <c:orientation val="minMax"/>
        </c:scaling>
        <c:delete val="0"/>
        <c:axPos val="l"/>
        <c:majorGridlines/>
        <c:numFmt formatCode="General" sourceLinked="1"/>
        <c:majorTickMark val="cross"/>
        <c:minorTickMark val="none"/>
        <c:tickLblPos val="nextTo"/>
        <c:crossAx val="206171820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51160451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547636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55320257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93796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36546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559327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66134785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598671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4509483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280890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74399279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008312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8</Words>
  <Application>Microsoft Macintosh PowerPoint</Application>
  <PresentationFormat>On-screen Show (4:3)</PresentationFormat>
  <Paragraphs>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16</cp:revision>
  <dcterms:created xsi:type="dcterms:W3CDTF">2012-11-17T11:07:40Z</dcterms:created>
  <dcterms:modified xsi:type="dcterms:W3CDTF">2016-07-30T17:57:18Z</dcterms:modified>
  <cp:category/>
</cp:coreProperties>
</file>

<file path=docProps/thumbnail.jpeg>
</file>